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handoutMasterIdLst>
    <p:handoutMasterId r:id="rId4"/>
  </p:handoutMasterIdLst>
  <p:sldIdLst>
    <p:sldId id="342" r:id="rId2"/>
  </p:sldIdLst>
  <p:sldSz cx="6858000" cy="51435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72" userDrawn="1">
          <p15:clr>
            <a:srgbClr val="A4A3A4"/>
          </p15:clr>
        </p15:guide>
        <p15:guide id="2" pos="2217"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all, Aimee" initials="HA" lastIdx="1" clrIdx="0">
    <p:extLst>
      <p:ext uri="{19B8F6BF-5375-455C-9EA6-DF929625EA0E}">
        <p15:presenceInfo xmlns:p15="http://schemas.microsoft.com/office/powerpoint/2012/main" userId="S-1-5-21-702074188-2833732907-241959117-58885" providerId="AD"/>
      </p:ext>
    </p:extLst>
  </p:cmAuthor>
  <p:cmAuthor id="2" name="Damon L. Russel" initials="DR" lastIdx="4" clrIdx="1">
    <p:extLst>
      <p:ext uri="{19B8F6BF-5375-455C-9EA6-DF929625EA0E}">
        <p15:presenceInfo xmlns:p15="http://schemas.microsoft.com/office/powerpoint/2012/main" userId="Damon L. Russel" providerId="None"/>
      </p:ext>
    </p:extLst>
  </p:cmAuthor>
  <p:cmAuthor id="3" name="Degnan, Gina" initials="DG" lastIdx="2" clrIdx="2">
    <p:extLst>
      <p:ext uri="{19B8F6BF-5375-455C-9EA6-DF929625EA0E}">
        <p15:presenceInfo xmlns:p15="http://schemas.microsoft.com/office/powerpoint/2012/main" userId="S-1-5-21-702074188-2833732907-241959117-8088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0093"/>
    <a:srgbClr val="EA8F00"/>
    <a:srgbClr val="000000"/>
    <a:srgbClr val="00CC00"/>
    <a:srgbClr val="007AC3"/>
    <a:srgbClr val="E5202E"/>
    <a:srgbClr val="474747"/>
    <a:srgbClr val="940C72"/>
    <a:srgbClr val="241866"/>
    <a:srgbClr val="FBFBF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93D81CF-94F2-401A-BA57-92F5A7B2D0C5}" styleName="Stijl, gemiddeld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1E4AEA4-8DFA-4A89-87EB-49C32662AFE0}" styleName="Stijl, gemiddeld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6031" autoAdjust="0"/>
  </p:normalViewPr>
  <p:slideViewPr>
    <p:cSldViewPr snapToObjects="1">
      <p:cViewPr varScale="1">
        <p:scale>
          <a:sx n="149" d="100"/>
          <a:sy n="149" d="100"/>
        </p:scale>
        <p:origin x="780" y="114"/>
      </p:cViewPr>
      <p:guideLst>
        <p:guide orient="horz" pos="372"/>
        <p:guide pos="2217"/>
      </p:guideLst>
    </p:cSldViewPr>
  </p:slideViewPr>
  <p:outlineViewPr>
    <p:cViewPr>
      <p:scale>
        <a:sx n="33" d="100"/>
        <a:sy n="33" d="100"/>
      </p:scale>
      <p:origin x="0" y="2296"/>
    </p:cViewPr>
  </p:outlin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commentAuthors" Target="commen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2460324-399B-E044-B7AB-24BBE3670693}" type="datetimeFigureOut">
              <a:rPr lang="nl-NL" smtClean="0"/>
              <a:t>18-4-2018</a:t>
            </a:fld>
            <a:endParaRPr lang="nl-NL"/>
          </a:p>
        </p:txBody>
      </p:sp>
      <p:sp>
        <p:nvSpPr>
          <p:cNvPr id="4" name="Tijdelijke aanduiding voor voettekst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939251E-53F1-FC41-8C35-4A7AA1F42D14}" type="slidenum">
              <a:rPr lang="nl-NL" smtClean="0"/>
              <a:t>‹#›</a:t>
            </a:fld>
            <a:endParaRPr lang="nl-NL"/>
          </a:p>
        </p:txBody>
      </p:sp>
    </p:spTree>
    <p:extLst>
      <p:ext uri="{BB962C8B-B14F-4D97-AF65-F5344CB8AC3E}">
        <p14:creationId xmlns:p14="http://schemas.microsoft.com/office/powerpoint/2010/main" val="24129165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6226358-5A07-BF4D-A2AB-14C0FB991A39}" type="datetimeFigureOut">
              <a:rPr lang="en-US" smtClean="0"/>
              <a:t>4/18/2018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EE6E482-F2E1-AE4E-B7AD-A6CBD907DFA8}" type="slidenum">
              <a:rPr lang="en-US" smtClean="0"/>
              <a:t>‹#›</a:t>
            </a:fld>
            <a:endParaRPr lang="en-US"/>
          </a:p>
        </p:txBody>
      </p:sp>
    </p:spTree>
    <p:extLst>
      <p:ext uri="{BB962C8B-B14F-4D97-AF65-F5344CB8AC3E}">
        <p14:creationId xmlns:p14="http://schemas.microsoft.com/office/powerpoint/2010/main" val="307168717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1"/>
                </a:solidFill>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defRPr>
                <a:solidFill>
                  <a:schemeClr val="tx2"/>
                </a:solidFill>
              </a:defRPr>
            </a:lvl1pPr>
            <a:lvl2pPr>
              <a:defRPr sz="1200">
                <a:solidFill>
                  <a:schemeClr val="tx2"/>
                </a:solidFill>
              </a:defRPr>
            </a:lvl2pPr>
            <a:lvl3pPr>
              <a:defRPr sz="1100">
                <a:solidFill>
                  <a:schemeClr val="tx2"/>
                </a:solidFill>
              </a:defRPr>
            </a:lvl3pPr>
            <a:lvl4pPr>
              <a:defRPr>
                <a:solidFill>
                  <a:schemeClr val="tx2"/>
                </a:solidFill>
              </a:defRPr>
            </a:lvl4pPr>
            <a:lvl5pPr marL="1472184" indent="-274320">
              <a:spcBef>
                <a:spcPts val="576"/>
              </a:spcBef>
              <a:defRPr sz="2000">
                <a:solidFill>
                  <a:schemeClr val="tx2"/>
                </a:solidFill>
              </a:defRPr>
            </a:lvl5pPr>
          </a:lstStyle>
          <a:p>
            <a:pPr lvl="0"/>
            <a:r>
              <a:rPr lang="en-US"/>
              <a:t>Click to edit Master text styles</a:t>
            </a:r>
          </a:p>
          <a:p>
            <a:pPr lvl="1"/>
            <a:r>
              <a:rPr lang="en-US"/>
              <a:t>Second level</a:t>
            </a:r>
          </a:p>
          <a:p>
            <a:pPr lvl="2"/>
            <a:r>
              <a:rPr lang="en-US"/>
              <a:t>Third level</a:t>
            </a:r>
          </a:p>
        </p:txBody>
      </p:sp>
      <p:sp>
        <p:nvSpPr>
          <p:cNvPr id="7" name="Footer Placeholder 4"/>
          <p:cNvSpPr>
            <a:spLocks noGrp="1"/>
          </p:cNvSpPr>
          <p:nvPr>
            <p:ph type="ftr" sz="quarter" idx="3"/>
          </p:nvPr>
        </p:nvSpPr>
        <p:spPr>
          <a:xfrm>
            <a:off x="3987389" y="4772268"/>
            <a:ext cx="2171700" cy="273844"/>
          </a:xfrm>
          <a:prstGeom prst="rect">
            <a:avLst/>
          </a:prstGeom>
        </p:spPr>
        <p:txBody>
          <a:bodyPr vert="horz" lIns="91440" tIns="45720" rIns="91440" bIns="45720" rtlCol="0" anchor="ctr"/>
          <a:lstStyle>
            <a:lvl1pPr algn="r">
              <a:defRPr sz="900">
                <a:solidFill>
                  <a:schemeClr val="bg1">
                    <a:lumMod val="50000"/>
                  </a:schemeClr>
                </a:solidFill>
              </a:defRPr>
            </a:lvl1pPr>
          </a:lstStyle>
          <a:p>
            <a:r>
              <a:rPr lang="en-US"/>
              <a:t>PowerPoint Guidelines</a:t>
            </a:r>
            <a:endParaRPr lang="en-US" dirty="0"/>
          </a:p>
        </p:txBody>
      </p:sp>
      <p:sp>
        <p:nvSpPr>
          <p:cNvPr id="8" name="Slide Number Placeholder 5"/>
          <p:cNvSpPr>
            <a:spLocks noGrp="1"/>
          </p:cNvSpPr>
          <p:nvPr>
            <p:ph type="sldNum" sz="quarter" idx="4"/>
          </p:nvPr>
        </p:nvSpPr>
        <p:spPr>
          <a:xfrm>
            <a:off x="6167089" y="4772268"/>
            <a:ext cx="367253" cy="273844"/>
          </a:xfrm>
          <a:prstGeom prst="rect">
            <a:avLst/>
          </a:prstGeom>
        </p:spPr>
        <p:txBody>
          <a:bodyPr vert="horz" lIns="91440" tIns="45720" rIns="91440" bIns="45720" rtlCol="0" anchor="ctr"/>
          <a:lstStyle>
            <a:lvl1pPr algn="r">
              <a:defRPr sz="900">
                <a:solidFill>
                  <a:schemeClr val="tx2"/>
                </a:solidFill>
              </a:defRPr>
            </a:lvl1pPr>
          </a:lstStyle>
          <a:p>
            <a:fld id="{C3C3236D-FB65-584A-8227-5A449D06E62A}" type="slidenum">
              <a:rPr lang="en-US" smtClean="0"/>
              <a:pPr/>
              <a:t>‹#›</a:t>
            </a:fld>
            <a:endParaRPr lang="en-US" dirty="0"/>
          </a:p>
        </p:txBody>
      </p:sp>
    </p:spTree>
    <p:extLst>
      <p:ext uri="{BB962C8B-B14F-4D97-AF65-F5344CB8AC3E}">
        <p14:creationId xmlns:p14="http://schemas.microsoft.com/office/powerpoint/2010/main" val="19118128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age Breaker 2">
    <p:spTree>
      <p:nvGrpSpPr>
        <p:cNvPr id="1" name=""/>
        <p:cNvGrpSpPr/>
        <p:nvPr/>
      </p:nvGrpSpPr>
      <p:grpSpPr>
        <a:xfrm>
          <a:off x="0" y="0"/>
          <a:ext cx="0" cy="0"/>
          <a:chOff x="0" y="0"/>
          <a:chExt cx="0" cy="0"/>
        </a:xfrm>
      </p:grpSpPr>
      <p:sp>
        <p:nvSpPr>
          <p:cNvPr id="5" name="Rectangle 7"/>
          <p:cNvSpPr/>
          <p:nvPr userDrawn="1"/>
        </p:nvSpPr>
        <p:spPr>
          <a:xfrm>
            <a:off x="342900" y="0"/>
            <a:ext cx="6515100" cy="46291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7" name="Rectangle 7"/>
          <p:cNvSpPr/>
          <p:nvPr userDrawn="1"/>
        </p:nvSpPr>
        <p:spPr>
          <a:xfrm>
            <a:off x="342900" y="342900"/>
            <a:ext cx="6169025" cy="685800"/>
          </a:xfrm>
          <a:prstGeom prst="rect">
            <a:avLst/>
          </a:prstGeom>
          <a:solidFill>
            <a:srgbClr val="409BD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8" name="Title 1"/>
          <p:cNvSpPr>
            <a:spLocks noGrp="1"/>
          </p:cNvSpPr>
          <p:nvPr>
            <p:ph type="title" hasCustomPrompt="1"/>
          </p:nvPr>
        </p:nvSpPr>
        <p:spPr>
          <a:xfrm>
            <a:off x="371602" y="342900"/>
            <a:ext cx="5724398" cy="685801"/>
          </a:xfrm>
        </p:spPr>
        <p:txBody>
          <a:bodyPr anchor="ctr" anchorCtr="0">
            <a:normAutofit/>
          </a:bodyPr>
          <a:lstStyle>
            <a:lvl1pPr algn="l">
              <a:defRPr sz="2400" b="0" cap="none">
                <a:solidFill>
                  <a:schemeClr val="bg1"/>
                </a:solidFill>
              </a:defRPr>
            </a:lvl1pPr>
          </a:lstStyle>
          <a:p>
            <a:r>
              <a:rPr lang="en-US" dirty="0"/>
              <a:t>Click to edit master title style</a:t>
            </a:r>
          </a:p>
        </p:txBody>
      </p:sp>
      <p:sp>
        <p:nvSpPr>
          <p:cNvPr id="9" name="Content Placeholder 2"/>
          <p:cNvSpPr>
            <a:spLocks noGrp="1"/>
          </p:cNvSpPr>
          <p:nvPr>
            <p:ph idx="1"/>
          </p:nvPr>
        </p:nvSpPr>
        <p:spPr>
          <a:xfrm>
            <a:off x="685800" y="1200151"/>
            <a:ext cx="5826125" cy="2749550"/>
          </a:xfrm>
        </p:spPr>
        <p:txBody>
          <a:bodyPr/>
          <a:lstStyle>
            <a:lvl1pPr>
              <a:buClrTx/>
              <a:defRPr>
                <a:solidFill>
                  <a:schemeClr val="bg1"/>
                </a:solidFill>
              </a:defRPr>
            </a:lvl1pPr>
            <a:lvl2pPr>
              <a:buClrTx/>
              <a:defRPr>
                <a:solidFill>
                  <a:schemeClr val="bg1"/>
                </a:solidFill>
              </a:defRPr>
            </a:lvl2pPr>
            <a:lvl3pPr>
              <a:buClrTx/>
              <a:defRPr>
                <a:solidFill>
                  <a:schemeClr val="bg1"/>
                </a:solidFill>
              </a:defRPr>
            </a:lvl3pPr>
            <a:lvl4pPr>
              <a:buClrTx/>
              <a:defRPr>
                <a:solidFill>
                  <a:schemeClr val="bg1"/>
                </a:solidFill>
              </a:defRPr>
            </a:lvl4pPr>
            <a:lvl5pPr marL="1472184" indent="-274320">
              <a:buClrTx/>
              <a:defRPr sz="2000">
                <a:solidFill>
                  <a:schemeClr val="bg1"/>
                </a:solidFill>
              </a:defRPr>
            </a:lvl5pPr>
          </a:lstStyle>
          <a:p>
            <a:pPr lvl="0"/>
            <a:r>
              <a:rPr lang="en-US"/>
              <a:t>Click to edit Master text styles</a:t>
            </a:r>
          </a:p>
          <a:p>
            <a:pPr lvl="1"/>
            <a:r>
              <a:rPr lang="en-US"/>
              <a:t>Second level</a:t>
            </a:r>
          </a:p>
        </p:txBody>
      </p:sp>
      <p:sp>
        <p:nvSpPr>
          <p:cNvPr id="6" name="Rechthoek 5"/>
          <p:cNvSpPr/>
          <p:nvPr userDrawn="1"/>
        </p:nvSpPr>
        <p:spPr>
          <a:xfrm>
            <a:off x="0" y="342900"/>
            <a:ext cx="342900" cy="685800"/>
          </a:xfrm>
          <a:prstGeom prst="rect">
            <a:avLst/>
          </a:prstGeom>
          <a:solidFill>
            <a:srgbClr val="7FC1E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800">
              <a:solidFill>
                <a:schemeClr val="bg1"/>
              </a:solidFill>
            </a:endParaRPr>
          </a:p>
        </p:txBody>
      </p:sp>
    </p:spTree>
    <p:extLst>
      <p:ext uri="{BB962C8B-B14F-4D97-AF65-F5344CB8AC3E}">
        <p14:creationId xmlns:p14="http://schemas.microsoft.com/office/powerpoint/2010/main" val="5877222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age Breaker 1">
    <p:spTree>
      <p:nvGrpSpPr>
        <p:cNvPr id="1" name=""/>
        <p:cNvGrpSpPr/>
        <p:nvPr/>
      </p:nvGrpSpPr>
      <p:grpSpPr>
        <a:xfrm>
          <a:off x="0" y="0"/>
          <a:ext cx="0" cy="0"/>
          <a:chOff x="0" y="0"/>
          <a:chExt cx="0" cy="0"/>
        </a:xfrm>
      </p:grpSpPr>
      <p:sp>
        <p:nvSpPr>
          <p:cNvPr id="5" name="Rectangle 7"/>
          <p:cNvSpPr/>
          <p:nvPr userDrawn="1"/>
        </p:nvSpPr>
        <p:spPr>
          <a:xfrm>
            <a:off x="342900" y="0"/>
            <a:ext cx="6515100" cy="46291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7" name="Rectangle 7"/>
          <p:cNvSpPr/>
          <p:nvPr userDrawn="1"/>
        </p:nvSpPr>
        <p:spPr>
          <a:xfrm>
            <a:off x="342900" y="342900"/>
            <a:ext cx="6169025" cy="685800"/>
          </a:xfrm>
          <a:prstGeom prst="rect">
            <a:avLst/>
          </a:prstGeom>
          <a:solidFill>
            <a:srgbClr val="409BD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9" name="Title 1"/>
          <p:cNvSpPr>
            <a:spLocks noGrp="1"/>
          </p:cNvSpPr>
          <p:nvPr>
            <p:ph type="title" hasCustomPrompt="1"/>
          </p:nvPr>
        </p:nvSpPr>
        <p:spPr>
          <a:xfrm>
            <a:off x="354876" y="342900"/>
            <a:ext cx="5724398" cy="686290"/>
          </a:xfrm>
        </p:spPr>
        <p:txBody>
          <a:bodyPr anchor="ctr" anchorCtr="0">
            <a:normAutofit/>
          </a:bodyPr>
          <a:lstStyle>
            <a:lvl1pPr algn="l">
              <a:defRPr sz="2400" b="0" cap="none">
                <a:solidFill>
                  <a:schemeClr val="bg1"/>
                </a:solidFill>
              </a:defRPr>
            </a:lvl1pPr>
          </a:lstStyle>
          <a:p>
            <a:r>
              <a:rPr lang="en-US" dirty="0"/>
              <a:t>Click to edit master title style</a:t>
            </a:r>
          </a:p>
        </p:txBody>
      </p:sp>
      <p:sp>
        <p:nvSpPr>
          <p:cNvPr id="6" name="Rechthoek 5"/>
          <p:cNvSpPr/>
          <p:nvPr userDrawn="1"/>
        </p:nvSpPr>
        <p:spPr>
          <a:xfrm>
            <a:off x="0" y="342900"/>
            <a:ext cx="342900" cy="685800"/>
          </a:xfrm>
          <a:prstGeom prst="rect">
            <a:avLst/>
          </a:prstGeom>
          <a:solidFill>
            <a:srgbClr val="7FC1E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sz="1800">
              <a:solidFill>
                <a:schemeClr val="bg1"/>
              </a:solidFill>
            </a:endParaRPr>
          </a:p>
        </p:txBody>
      </p:sp>
    </p:spTree>
    <p:extLst>
      <p:ext uri="{BB962C8B-B14F-4D97-AF65-F5344CB8AC3E}">
        <p14:creationId xmlns:p14="http://schemas.microsoft.com/office/powerpoint/2010/main" val="222839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lumn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1"/>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86667" y="819150"/>
            <a:ext cx="3028950" cy="3302577"/>
          </a:xfrm>
        </p:spPr>
        <p:txBody>
          <a:bodyPr>
            <a:normAutofit/>
          </a:bodyPr>
          <a:lstStyle>
            <a:lvl1pPr>
              <a:buClr>
                <a:schemeClr val="accent1"/>
              </a:buClr>
              <a:defRPr sz="1400"/>
            </a:lvl1pPr>
            <a:lvl2pPr>
              <a:defRPr sz="1200"/>
            </a:lvl2pPr>
            <a:lvl3pPr>
              <a:defRPr sz="12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p:txBody>
      </p:sp>
      <p:sp>
        <p:nvSpPr>
          <p:cNvPr id="4" name="Content Placeholder 3"/>
          <p:cNvSpPr>
            <a:spLocks noGrp="1"/>
          </p:cNvSpPr>
          <p:nvPr>
            <p:ph sz="half" idx="2"/>
          </p:nvPr>
        </p:nvSpPr>
        <p:spPr>
          <a:xfrm>
            <a:off x="3329917" y="819150"/>
            <a:ext cx="3028950" cy="3302577"/>
          </a:xfrm>
        </p:spPr>
        <p:txBody>
          <a:bodyPr>
            <a:normAutofit/>
          </a:bodyPr>
          <a:lstStyle>
            <a:lvl1pPr marL="30480" indent="0">
              <a:buClr>
                <a:schemeClr val="accent1"/>
              </a:buClr>
              <a:buNone/>
              <a:defRPr sz="1400"/>
            </a:lvl1pPr>
            <a:lvl2pPr>
              <a:defRPr sz="1200"/>
            </a:lvl2pPr>
            <a:lvl3pPr>
              <a:defRPr sz="12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p:txBody>
      </p:sp>
      <p:sp>
        <p:nvSpPr>
          <p:cNvPr id="6" name="Footer Placeholder 5"/>
          <p:cNvSpPr>
            <a:spLocks noGrp="1"/>
          </p:cNvSpPr>
          <p:nvPr>
            <p:ph type="ftr" sz="quarter" idx="11"/>
          </p:nvPr>
        </p:nvSpPr>
        <p:spPr/>
        <p:txBody>
          <a:bodyPr/>
          <a:lstStyle>
            <a:lvl1pPr>
              <a:defRPr/>
            </a:lvl1pPr>
          </a:lstStyle>
          <a:p>
            <a:r>
              <a:rPr lang="en-US"/>
              <a:t>PowerPoint Guidelines</a:t>
            </a:r>
            <a:endParaRPr lang="en-US" dirty="0"/>
          </a:p>
        </p:txBody>
      </p:sp>
      <p:sp>
        <p:nvSpPr>
          <p:cNvPr id="7" name="Slide Number Placeholder 6"/>
          <p:cNvSpPr>
            <a:spLocks noGrp="1"/>
          </p:cNvSpPr>
          <p:nvPr>
            <p:ph type="sldNum" sz="quarter" idx="12"/>
          </p:nvPr>
        </p:nvSpPr>
        <p:spPr/>
        <p:txBody>
          <a:bodyPr/>
          <a:lstStyle/>
          <a:p>
            <a:fld id="{C3C3236D-FB65-584A-8227-5A449D06E62A}" type="slidenum">
              <a:rPr lang="en-US" smtClean="0"/>
              <a:t>‹#›</a:t>
            </a:fld>
            <a:endParaRPr lang="en-US"/>
          </a:p>
        </p:txBody>
      </p:sp>
    </p:spTree>
    <p:extLst>
      <p:ext uri="{BB962C8B-B14F-4D97-AF65-F5344CB8AC3E}">
        <p14:creationId xmlns:p14="http://schemas.microsoft.com/office/powerpoint/2010/main" val="29004941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81C6"/>
                </a:solidFill>
              </a:defRPr>
            </a:lvl1pPr>
          </a:lstStyle>
          <a:p>
            <a:r>
              <a:rPr lang="en-US"/>
              <a:t>Click to edit Master title style</a:t>
            </a:r>
            <a:endParaRPr lang="en-US" dirty="0"/>
          </a:p>
        </p:txBody>
      </p:sp>
      <p:sp>
        <p:nvSpPr>
          <p:cNvPr id="4" name="Footer Placeholder 3"/>
          <p:cNvSpPr>
            <a:spLocks noGrp="1"/>
          </p:cNvSpPr>
          <p:nvPr>
            <p:ph type="ftr" sz="quarter" idx="11"/>
          </p:nvPr>
        </p:nvSpPr>
        <p:spPr/>
        <p:txBody>
          <a:bodyPr/>
          <a:lstStyle/>
          <a:p>
            <a:r>
              <a:rPr lang="en-US"/>
              <a:t>PowerPoint Guidelines</a:t>
            </a:r>
          </a:p>
        </p:txBody>
      </p:sp>
      <p:sp>
        <p:nvSpPr>
          <p:cNvPr id="5" name="Slide Number Placeholder 4"/>
          <p:cNvSpPr>
            <a:spLocks noGrp="1"/>
          </p:cNvSpPr>
          <p:nvPr>
            <p:ph type="sldNum" sz="quarter" idx="12"/>
          </p:nvPr>
        </p:nvSpPr>
        <p:spPr/>
        <p:txBody>
          <a:bodyPr/>
          <a:lstStyle/>
          <a:p>
            <a:fld id="{C3C3236D-FB65-584A-8227-5A449D06E62A}" type="slidenum">
              <a:rPr lang="en-US" smtClean="0"/>
              <a:t>‹#›</a:t>
            </a:fld>
            <a:endParaRPr lang="en-US"/>
          </a:p>
        </p:txBody>
      </p:sp>
    </p:spTree>
    <p:extLst>
      <p:ext uri="{BB962C8B-B14F-4D97-AF65-F5344CB8AC3E}">
        <p14:creationId xmlns:p14="http://schemas.microsoft.com/office/powerpoint/2010/main" val="37500748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a:t>PowerPoint Guidelines</a:t>
            </a:r>
            <a:endParaRPr lang="en-US" dirty="0"/>
          </a:p>
        </p:txBody>
      </p:sp>
      <p:sp>
        <p:nvSpPr>
          <p:cNvPr id="4" name="Slide Number Placeholder 3"/>
          <p:cNvSpPr>
            <a:spLocks noGrp="1"/>
          </p:cNvSpPr>
          <p:nvPr>
            <p:ph type="sldNum" sz="quarter" idx="12"/>
          </p:nvPr>
        </p:nvSpPr>
        <p:spPr/>
        <p:txBody>
          <a:bodyPr/>
          <a:lstStyle/>
          <a:p>
            <a:fld id="{C3C3236D-FB65-584A-8227-5A449D06E62A}" type="slidenum">
              <a:rPr lang="en-US" smtClean="0"/>
              <a:t>‹#›</a:t>
            </a:fld>
            <a:endParaRPr lang="en-US"/>
          </a:p>
        </p:txBody>
      </p:sp>
    </p:spTree>
    <p:extLst>
      <p:ext uri="{BB962C8B-B14F-4D97-AF65-F5344CB8AC3E}">
        <p14:creationId xmlns:p14="http://schemas.microsoft.com/office/powerpoint/2010/main" val="736465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86667" y="57150"/>
            <a:ext cx="6281189" cy="57064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86666" y="804009"/>
            <a:ext cx="6281189" cy="339447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p:txBody>
      </p:sp>
      <p:sp>
        <p:nvSpPr>
          <p:cNvPr id="5" name="Footer Placeholder 4"/>
          <p:cNvSpPr>
            <a:spLocks noGrp="1"/>
          </p:cNvSpPr>
          <p:nvPr>
            <p:ph type="ftr" sz="quarter" idx="3"/>
          </p:nvPr>
        </p:nvSpPr>
        <p:spPr>
          <a:xfrm>
            <a:off x="3987389" y="4772268"/>
            <a:ext cx="2171700" cy="273844"/>
          </a:xfrm>
          <a:prstGeom prst="rect">
            <a:avLst/>
          </a:prstGeom>
        </p:spPr>
        <p:txBody>
          <a:bodyPr vert="horz" lIns="91440" tIns="45720" rIns="91440" bIns="45720" rtlCol="0" anchor="ctr"/>
          <a:lstStyle>
            <a:lvl1pPr algn="r">
              <a:defRPr sz="900">
                <a:solidFill>
                  <a:schemeClr val="bg1">
                    <a:lumMod val="50000"/>
                  </a:schemeClr>
                </a:solidFill>
              </a:defRPr>
            </a:lvl1pPr>
          </a:lstStyle>
          <a:p>
            <a:r>
              <a:rPr lang="en-US"/>
              <a:t>PowerPoint Guidelines</a:t>
            </a:r>
            <a:endParaRPr lang="en-US" dirty="0"/>
          </a:p>
        </p:txBody>
      </p:sp>
      <p:sp>
        <p:nvSpPr>
          <p:cNvPr id="6" name="Slide Number Placeholder 5"/>
          <p:cNvSpPr>
            <a:spLocks noGrp="1"/>
          </p:cNvSpPr>
          <p:nvPr>
            <p:ph type="sldNum" sz="quarter" idx="4"/>
          </p:nvPr>
        </p:nvSpPr>
        <p:spPr>
          <a:xfrm>
            <a:off x="6167089" y="4772268"/>
            <a:ext cx="367253" cy="273844"/>
          </a:xfrm>
          <a:prstGeom prst="rect">
            <a:avLst/>
          </a:prstGeom>
        </p:spPr>
        <p:txBody>
          <a:bodyPr vert="horz" lIns="91440" tIns="45720" rIns="91440" bIns="45720" rtlCol="0" anchor="ctr"/>
          <a:lstStyle>
            <a:lvl1pPr algn="r">
              <a:defRPr sz="900">
                <a:solidFill>
                  <a:schemeClr val="tx2"/>
                </a:solidFill>
              </a:defRPr>
            </a:lvl1pPr>
          </a:lstStyle>
          <a:p>
            <a:fld id="{C3C3236D-FB65-584A-8227-5A449D06E62A}" type="slidenum">
              <a:rPr lang="en-US" smtClean="0"/>
              <a:pPr/>
              <a:t>‹#›</a:t>
            </a:fld>
            <a:endParaRPr lang="en-US" dirty="0"/>
          </a:p>
        </p:txBody>
      </p:sp>
      <p:cxnSp>
        <p:nvCxnSpPr>
          <p:cNvPr id="17" name="Straight Connector 16"/>
          <p:cNvCxnSpPr/>
          <p:nvPr userDrawn="1"/>
        </p:nvCxnSpPr>
        <p:spPr>
          <a:xfrm>
            <a:off x="381000" y="4596053"/>
            <a:ext cx="6096000" cy="0"/>
          </a:xfrm>
          <a:prstGeom prst="line">
            <a:avLst/>
          </a:prstGeom>
          <a:ln w="12700">
            <a:solidFill>
              <a:schemeClr val="bg1">
                <a:lumMod val="75000"/>
              </a:schemeClr>
            </a:solidFill>
          </a:ln>
          <a:effectLst/>
        </p:spPr>
        <p:style>
          <a:lnRef idx="2">
            <a:schemeClr val="accent1"/>
          </a:lnRef>
          <a:fillRef idx="0">
            <a:schemeClr val="accent1"/>
          </a:fillRef>
          <a:effectRef idx="1">
            <a:schemeClr val="accent1"/>
          </a:effectRef>
          <a:fontRef idx="minor">
            <a:schemeClr val="tx1"/>
          </a:fontRef>
        </p:style>
      </p:cxnSp>
      <p:pic>
        <p:nvPicPr>
          <p:cNvPr id="7" name="Afbeelding 6" descr="WK_H_01_Pos_RGB_2400_Color.png"/>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261901" y="4705350"/>
            <a:ext cx="1280372" cy="371332"/>
          </a:xfrm>
          <a:prstGeom prst="rect">
            <a:avLst/>
          </a:prstGeom>
        </p:spPr>
      </p:pic>
    </p:spTree>
    <p:extLst>
      <p:ext uri="{BB962C8B-B14F-4D97-AF65-F5344CB8AC3E}">
        <p14:creationId xmlns:p14="http://schemas.microsoft.com/office/powerpoint/2010/main" val="4232283050"/>
      </p:ext>
    </p:extLst>
  </p:cSld>
  <p:clrMap bg1="lt1" tx1="dk1" bg2="lt2" tx2="dk2" accent1="accent1" accent2="accent2" accent3="accent3" accent4="accent4" accent5="accent5" accent6="accent6" hlink="hlink" folHlink="folHlink"/>
  <p:sldLayoutIdLst>
    <p:sldLayoutId id="2147483650" r:id="rId1"/>
    <p:sldLayoutId id="2147483658" r:id="rId2"/>
    <p:sldLayoutId id="2147483651" r:id="rId3"/>
    <p:sldLayoutId id="2147483652" r:id="rId4"/>
    <p:sldLayoutId id="2147483654" r:id="rId5"/>
    <p:sldLayoutId id="2147483655" r:id="rId6"/>
  </p:sldLayoutIdLst>
  <p:hf hdr="0" dt="0"/>
  <p:txStyles>
    <p:titleStyle>
      <a:lvl1pPr algn="l" defTabSz="457200" rtl="0" eaLnBrk="1" latinLnBrk="0" hangingPunct="1">
        <a:spcBef>
          <a:spcPct val="0"/>
        </a:spcBef>
        <a:buNone/>
        <a:defRPr sz="2200" b="0" kern="1200">
          <a:solidFill>
            <a:schemeClr val="accent1"/>
          </a:solidFill>
          <a:latin typeface="+mj-lt"/>
          <a:ea typeface="+mj-ea"/>
          <a:cs typeface="+mj-cs"/>
        </a:defRPr>
      </a:lvl1pPr>
    </p:titleStyle>
    <p:bodyStyle>
      <a:lvl1pPr marL="304800" indent="-274320" algn="l" defTabSz="457200" rtl="0" eaLnBrk="1" latinLnBrk="0" hangingPunct="1">
        <a:spcBef>
          <a:spcPct val="20000"/>
        </a:spcBef>
        <a:buClr>
          <a:schemeClr val="accent1"/>
        </a:buClr>
        <a:buFont typeface="Wingdings" charset="2"/>
        <a:buChar char="§"/>
        <a:defRPr sz="1400" kern="1200">
          <a:solidFill>
            <a:schemeClr val="tx2"/>
          </a:solidFill>
          <a:latin typeface="+mn-lt"/>
          <a:ea typeface="+mn-ea"/>
          <a:cs typeface="+mn-cs"/>
        </a:defRPr>
      </a:lvl1pPr>
      <a:lvl2pPr marL="594360" indent="-274320" algn="l" defTabSz="457200" rtl="0" eaLnBrk="1" latinLnBrk="0" hangingPunct="1">
        <a:spcBef>
          <a:spcPct val="20000"/>
        </a:spcBef>
        <a:buClr>
          <a:schemeClr val="accent1"/>
        </a:buClr>
        <a:buFont typeface="Wingdings" charset="2"/>
        <a:buChar char="§"/>
        <a:defRPr sz="1200" kern="1200">
          <a:solidFill>
            <a:schemeClr val="tx2"/>
          </a:solidFill>
          <a:latin typeface="+mn-lt"/>
          <a:ea typeface="+mn-ea"/>
          <a:cs typeface="+mn-cs"/>
        </a:defRPr>
      </a:lvl2pPr>
      <a:lvl3pPr marL="877824" indent="-274320" algn="l" defTabSz="457200" rtl="0" eaLnBrk="1" latinLnBrk="0" hangingPunct="1">
        <a:spcBef>
          <a:spcPct val="20000"/>
        </a:spcBef>
        <a:buClr>
          <a:schemeClr val="accent1"/>
        </a:buClr>
        <a:buFont typeface="Wingdings" charset="2"/>
        <a:buChar char="§"/>
        <a:defRPr sz="1100" kern="1200">
          <a:solidFill>
            <a:schemeClr val="tx2"/>
          </a:solidFill>
          <a:latin typeface="+mn-lt"/>
          <a:ea typeface="+mn-ea"/>
          <a:cs typeface="+mn-cs"/>
        </a:defRPr>
      </a:lvl3pPr>
      <a:lvl4pPr marL="1152144" indent="-274320" algn="l" defTabSz="457200" rtl="0" eaLnBrk="1" latinLnBrk="0" hangingPunct="1">
        <a:spcBef>
          <a:spcPct val="20000"/>
        </a:spcBef>
        <a:buClr>
          <a:schemeClr val="tx1"/>
        </a:buClr>
        <a:buFont typeface="Wingdings" charset="2"/>
        <a:buChar char="§"/>
        <a:defRPr sz="2000" kern="1200">
          <a:solidFill>
            <a:schemeClr val="tx2"/>
          </a:solidFill>
          <a:latin typeface="+mn-lt"/>
          <a:ea typeface="+mn-ea"/>
          <a:cs typeface="+mn-cs"/>
        </a:defRPr>
      </a:lvl4pPr>
      <a:lvl5pPr marL="2171700" indent="-342900" algn="l" defTabSz="457200" rtl="0" eaLnBrk="1" latinLnBrk="0" hangingPunct="1">
        <a:spcBef>
          <a:spcPct val="20000"/>
        </a:spcBef>
        <a:buClr>
          <a:schemeClr val="tx1"/>
        </a:buClr>
        <a:buFont typeface="Wingdings" charset="2"/>
        <a:buChar char="§"/>
        <a:defRPr sz="2400" kern="1200">
          <a:solidFill>
            <a:schemeClr val="accent5"/>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support.cch.com/kb/solution.aspx/sw26720" TargetMode="External"/><Relationship Id="rId1" Type="http://schemas.openxmlformats.org/officeDocument/2006/relationships/slideLayout" Target="../slideLayouts/slideLayout4.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Logging in to </a:t>
            </a:r>
            <a:r>
              <a:rPr lang="en-US" dirty="0" smtClean="0"/>
              <a:t>CCH </a:t>
            </a:r>
            <a:r>
              <a:rPr lang="en-US" dirty="0" err="1" smtClean="0"/>
              <a:t>Axcess</a:t>
            </a:r>
            <a:r>
              <a:rPr lang="en-US" dirty="0" smtClean="0"/>
              <a:t> Portal/Client </a:t>
            </a:r>
            <a:r>
              <a:rPr lang="en-US" dirty="0" err="1"/>
              <a:t>Axcess</a:t>
            </a:r>
            <a:endParaRPr lang="en-US" dirty="0"/>
          </a:p>
        </p:txBody>
      </p:sp>
      <p:sp>
        <p:nvSpPr>
          <p:cNvPr id="3" name="Content Placeholder 2"/>
          <p:cNvSpPr>
            <a:spLocks noGrp="1"/>
          </p:cNvSpPr>
          <p:nvPr>
            <p:ph sz="half" idx="1"/>
          </p:nvPr>
        </p:nvSpPr>
        <p:spPr/>
        <p:txBody>
          <a:bodyPr/>
          <a:lstStyle/>
          <a:p>
            <a:pPr marL="0" indent="0">
              <a:buNone/>
            </a:pPr>
            <a:r>
              <a:rPr lang="en-US" dirty="0"/>
              <a:t>Logging in with 2-step Verification</a:t>
            </a:r>
          </a:p>
          <a:p>
            <a:pPr marL="0" indent="0">
              <a:buNone/>
            </a:pPr>
            <a:r>
              <a:rPr lang="en-US" sz="800" dirty="0"/>
              <a:t>To verify your identity and protect your account, you must provide the correct one-time passcode. </a:t>
            </a:r>
          </a:p>
        </p:txBody>
      </p:sp>
      <p:sp>
        <p:nvSpPr>
          <p:cNvPr id="4" name="Content Placeholder 3"/>
          <p:cNvSpPr>
            <a:spLocks noGrp="1"/>
          </p:cNvSpPr>
          <p:nvPr>
            <p:ph sz="half" idx="2"/>
          </p:nvPr>
        </p:nvSpPr>
        <p:spPr/>
        <p:txBody>
          <a:bodyPr/>
          <a:lstStyle/>
          <a:p>
            <a:r>
              <a:rPr lang="en-US" dirty="0"/>
              <a:t>Resetting your password</a:t>
            </a:r>
          </a:p>
          <a:p>
            <a:r>
              <a:rPr lang="en-US" sz="800" dirty="0"/>
              <a:t>If you forget your password, don’t worry!  You can easily reset your own password following </a:t>
            </a:r>
            <a:r>
              <a:rPr lang="en-US" sz="800"/>
              <a:t>the steps below</a:t>
            </a:r>
            <a:r>
              <a:rPr lang="en-US" sz="800" dirty="0"/>
              <a:t>:</a:t>
            </a:r>
          </a:p>
          <a:p>
            <a:pPr marL="171450" indent="-141288">
              <a:buFont typeface="+mj-lt"/>
              <a:buAutoNum type="arabicPeriod"/>
            </a:pPr>
            <a:r>
              <a:rPr lang="en-US" sz="800" dirty="0"/>
              <a:t>On the Account Login page, click </a:t>
            </a:r>
            <a:r>
              <a:rPr lang="en-US" sz="800" b="1" dirty="0"/>
              <a:t>Forgot your password?</a:t>
            </a:r>
            <a:r>
              <a:rPr lang="en-US" sz="800" dirty="0"/>
              <a:t>.</a:t>
            </a:r>
          </a:p>
          <a:p>
            <a:pPr marL="171450" indent="-141288">
              <a:buFont typeface="+mj-lt"/>
              <a:buAutoNum type="arabicPeriod"/>
            </a:pPr>
            <a:r>
              <a:rPr lang="en-US" sz="800" dirty="0"/>
              <a:t>Enter the email address you use as your Portal login ID.</a:t>
            </a:r>
          </a:p>
          <a:p>
            <a:pPr marL="171450" indent="-141288">
              <a:buFont typeface="+mj-lt"/>
              <a:buAutoNum type="arabicPeriod"/>
            </a:pPr>
            <a:r>
              <a:rPr lang="en-US" sz="800" dirty="0"/>
              <a:t>Enter the </a:t>
            </a:r>
            <a:r>
              <a:rPr lang="en-US" sz="800" i="1" dirty="0"/>
              <a:t>case-sensitive</a:t>
            </a:r>
            <a:r>
              <a:rPr lang="en-US" sz="800" dirty="0"/>
              <a:t> characters in the Secure Code box.</a:t>
            </a:r>
          </a:p>
          <a:p>
            <a:pPr marL="171450" indent="-141288">
              <a:buFont typeface="+mj-lt"/>
              <a:buAutoNum type="arabicPeriod"/>
            </a:pPr>
            <a:r>
              <a:rPr lang="en-US" sz="800" dirty="0"/>
              <a:t>Click </a:t>
            </a:r>
            <a:r>
              <a:rPr lang="en-US" sz="800" b="1" dirty="0"/>
              <a:t>Next</a:t>
            </a:r>
            <a:r>
              <a:rPr lang="en-US" sz="800" dirty="0"/>
              <a:t>.</a:t>
            </a:r>
          </a:p>
          <a:p>
            <a:pPr marL="171450" indent="-141288">
              <a:buFont typeface="+mj-lt"/>
              <a:buAutoNum type="arabicPeriod"/>
            </a:pPr>
            <a:r>
              <a:rPr lang="en-US" sz="800" dirty="0"/>
              <a:t>Choose how to receive the one-time passcode:</a:t>
            </a:r>
          </a:p>
          <a:p>
            <a:pPr marL="341313" lvl="1" indent="-115888"/>
            <a:r>
              <a:rPr lang="en-US" sz="800" b="1" dirty="0"/>
              <a:t>Email</a:t>
            </a:r>
            <a:r>
              <a:rPr lang="en-US" sz="800" dirty="0"/>
              <a:t>. The code will be sent to the email address associated with your user login. </a:t>
            </a:r>
          </a:p>
          <a:p>
            <a:pPr marL="341313" lvl="1" indent="-115888"/>
            <a:r>
              <a:rPr lang="en-US" sz="800" b="1" dirty="0"/>
              <a:t>Text message to</a:t>
            </a:r>
            <a:r>
              <a:rPr lang="en-US" sz="800" dirty="0"/>
              <a:t>. The code will be sent via SMS text message to the phone number you select. You can select this option only if you have previously set up at least one telephone number in your user profile. </a:t>
            </a:r>
          </a:p>
          <a:p>
            <a:pPr marL="341313" lvl="1" indent="-115888"/>
            <a:r>
              <a:rPr lang="en-US" sz="800" b="1" dirty="0"/>
              <a:t>Voice message to. </a:t>
            </a:r>
            <a:r>
              <a:rPr lang="en-US" sz="800" dirty="0"/>
              <a:t>The system will call the phone number you select; simply follow the voice prompts.</a:t>
            </a:r>
            <a:endParaRPr lang="en-US" sz="600" b="1" dirty="0"/>
          </a:p>
          <a:p>
            <a:endParaRPr lang="en-US" sz="800" dirty="0"/>
          </a:p>
          <a:p>
            <a:r>
              <a:rPr lang="en-US" sz="800" dirty="0"/>
              <a:t>More information: </a:t>
            </a:r>
            <a:r>
              <a:rPr lang="en-US" sz="800" dirty="0">
                <a:hlinkClick r:id="rId2"/>
              </a:rPr>
              <a:t>https://support.cch.com/kb/solution.aspx/sw26720</a:t>
            </a:r>
            <a:r>
              <a:rPr lang="en-US" sz="800" dirty="0"/>
              <a:t> </a:t>
            </a:r>
          </a:p>
        </p:txBody>
      </p:sp>
      <p:sp>
        <p:nvSpPr>
          <p:cNvPr id="5" name="Footer Placeholder 4"/>
          <p:cNvSpPr>
            <a:spLocks noGrp="1"/>
          </p:cNvSpPr>
          <p:nvPr>
            <p:ph type="ftr" sz="quarter" idx="11"/>
          </p:nvPr>
        </p:nvSpPr>
        <p:spPr>
          <a:xfrm>
            <a:off x="3810000" y="4772268"/>
            <a:ext cx="2349089" cy="273844"/>
          </a:xfrm>
        </p:spPr>
        <p:txBody>
          <a:bodyPr/>
          <a:lstStyle/>
          <a:p>
            <a:r>
              <a:rPr lang="en-US" dirty="0"/>
              <a:t>Logging in to </a:t>
            </a:r>
            <a:r>
              <a:rPr lang="en-US" dirty="0" smtClean="0"/>
              <a:t>CCH </a:t>
            </a:r>
            <a:r>
              <a:rPr lang="en-US" dirty="0" err="1" smtClean="0"/>
              <a:t>Axcess</a:t>
            </a:r>
            <a:r>
              <a:rPr lang="en-US" dirty="0" smtClean="0"/>
              <a:t> Portal/Client </a:t>
            </a:r>
            <a:r>
              <a:rPr lang="en-US" dirty="0" err="1"/>
              <a:t>Axcess</a:t>
            </a:r>
            <a:endParaRPr lang="en-US" dirty="0"/>
          </a:p>
        </p:txBody>
      </p:sp>
      <p:sp>
        <p:nvSpPr>
          <p:cNvPr id="6" name="Slide Number Placeholder 5"/>
          <p:cNvSpPr>
            <a:spLocks noGrp="1"/>
          </p:cNvSpPr>
          <p:nvPr>
            <p:ph type="sldNum" sz="quarter" idx="12"/>
          </p:nvPr>
        </p:nvSpPr>
        <p:spPr/>
        <p:txBody>
          <a:bodyPr/>
          <a:lstStyle/>
          <a:p>
            <a:fld id="{C3C3236D-FB65-584A-8227-5A449D06E62A}" type="slidenum">
              <a:rPr lang="en-US" smtClean="0"/>
              <a:t>1</a:t>
            </a:fld>
            <a:endParaRPr lang="en-US"/>
          </a:p>
        </p:txBody>
      </p:sp>
      <p:pic>
        <p:nvPicPr>
          <p:cNvPr id="7" name="Picture 6"/>
          <p:cNvPicPr>
            <a:picLocks noChangeAspect="1"/>
          </p:cNvPicPr>
          <p:nvPr/>
        </p:nvPicPr>
        <p:blipFill>
          <a:blip r:embed="rId3"/>
          <a:stretch>
            <a:fillRect/>
          </a:stretch>
        </p:blipFill>
        <p:spPr>
          <a:xfrm>
            <a:off x="269032" y="1334834"/>
            <a:ext cx="1939647" cy="1447800"/>
          </a:xfrm>
          <a:prstGeom prst="rect">
            <a:avLst/>
          </a:prstGeom>
        </p:spPr>
      </p:pic>
      <p:pic>
        <p:nvPicPr>
          <p:cNvPr id="8" name="Picture 7"/>
          <p:cNvPicPr>
            <a:picLocks noChangeAspect="1"/>
          </p:cNvPicPr>
          <p:nvPr/>
        </p:nvPicPr>
        <p:blipFill>
          <a:blip r:embed="rId4"/>
          <a:stretch>
            <a:fillRect/>
          </a:stretch>
        </p:blipFill>
        <p:spPr>
          <a:xfrm>
            <a:off x="1041523" y="2976088"/>
            <a:ext cx="1939648" cy="1514797"/>
          </a:xfrm>
          <a:prstGeom prst="rect">
            <a:avLst/>
          </a:prstGeom>
        </p:spPr>
      </p:pic>
      <p:sp>
        <p:nvSpPr>
          <p:cNvPr id="9" name="TextBox 8"/>
          <p:cNvSpPr txBox="1"/>
          <p:nvPr/>
        </p:nvSpPr>
        <p:spPr>
          <a:xfrm>
            <a:off x="2220379" y="1372469"/>
            <a:ext cx="768252" cy="461665"/>
          </a:xfrm>
          <a:prstGeom prst="rect">
            <a:avLst/>
          </a:prstGeom>
          <a:solidFill>
            <a:schemeClr val="bg1">
              <a:lumMod val="95000"/>
            </a:schemeClr>
          </a:solidFill>
          <a:ln w="19050">
            <a:noFill/>
          </a:ln>
        </p:spPr>
        <p:txBody>
          <a:bodyPr wrap="square" lIns="45720" rIns="45720" rtlCol="0">
            <a:spAutoFit/>
          </a:bodyPr>
          <a:lstStyle/>
          <a:p>
            <a:r>
              <a:rPr lang="en-US" sz="800" dirty="0"/>
              <a:t>Select an option to receive the security code.</a:t>
            </a:r>
          </a:p>
        </p:txBody>
      </p:sp>
      <p:sp>
        <p:nvSpPr>
          <p:cNvPr id="10" name="TextBox 9"/>
          <p:cNvSpPr txBox="1"/>
          <p:nvPr/>
        </p:nvSpPr>
        <p:spPr>
          <a:xfrm>
            <a:off x="263741" y="3044335"/>
            <a:ext cx="761909" cy="1323439"/>
          </a:xfrm>
          <a:prstGeom prst="rect">
            <a:avLst/>
          </a:prstGeom>
          <a:solidFill>
            <a:schemeClr val="bg1">
              <a:lumMod val="95000"/>
            </a:schemeClr>
          </a:solidFill>
          <a:ln w="19050">
            <a:noFill/>
          </a:ln>
        </p:spPr>
        <p:txBody>
          <a:bodyPr wrap="square" lIns="45720" rIns="45720" rtlCol="0">
            <a:spAutoFit/>
          </a:bodyPr>
          <a:lstStyle/>
          <a:p>
            <a:r>
              <a:rPr lang="en-US" sz="800" dirty="0"/>
              <a:t>If you are logging in from a trusted device, select </a:t>
            </a:r>
            <a:r>
              <a:rPr lang="en-US" sz="800" b="1" dirty="0"/>
              <a:t>Trust this device for 90 days</a:t>
            </a:r>
            <a:r>
              <a:rPr lang="en-US" sz="800" dirty="0"/>
              <a:t> if you want </a:t>
            </a:r>
            <a:r>
              <a:rPr lang="en-US" sz="800" dirty="0" smtClean="0"/>
              <a:t>Portal to </a:t>
            </a:r>
            <a:r>
              <a:rPr lang="en-US" sz="800" dirty="0"/>
              <a:t>remember your device.</a:t>
            </a:r>
          </a:p>
        </p:txBody>
      </p:sp>
      <p:sp>
        <p:nvSpPr>
          <p:cNvPr id="11" name="TextBox 10"/>
          <p:cNvSpPr txBox="1"/>
          <p:nvPr/>
        </p:nvSpPr>
        <p:spPr>
          <a:xfrm>
            <a:off x="2214297" y="2202593"/>
            <a:ext cx="768252" cy="707886"/>
          </a:xfrm>
          <a:prstGeom prst="rect">
            <a:avLst/>
          </a:prstGeom>
          <a:solidFill>
            <a:schemeClr val="bg1">
              <a:lumMod val="95000"/>
            </a:schemeClr>
          </a:solidFill>
          <a:ln w="19050">
            <a:noFill/>
          </a:ln>
        </p:spPr>
        <p:txBody>
          <a:bodyPr wrap="square" lIns="45720" rIns="45720" rtlCol="0">
            <a:spAutoFit/>
          </a:bodyPr>
          <a:lstStyle/>
          <a:p>
            <a:r>
              <a:rPr lang="en-US" sz="800" dirty="0"/>
              <a:t>Enter the security code you just received. Then click </a:t>
            </a:r>
            <a:r>
              <a:rPr lang="en-US" sz="800" b="1" dirty="0"/>
              <a:t>Submit</a:t>
            </a:r>
            <a:r>
              <a:rPr lang="en-US" sz="800" dirty="0"/>
              <a:t>.</a:t>
            </a:r>
          </a:p>
        </p:txBody>
      </p:sp>
      <p:cxnSp>
        <p:nvCxnSpPr>
          <p:cNvPr id="13" name="Straight Connector 12"/>
          <p:cNvCxnSpPr/>
          <p:nvPr/>
        </p:nvCxnSpPr>
        <p:spPr>
          <a:xfrm>
            <a:off x="1981200" y="1819819"/>
            <a:ext cx="466165" cy="0"/>
          </a:xfrm>
          <a:prstGeom prst="line">
            <a:avLst/>
          </a:prstGeom>
          <a:ln>
            <a:solidFill>
              <a:schemeClr val="accent2"/>
            </a:solidFill>
            <a:headEnd type="ova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V="1">
            <a:off x="2495687" y="2910479"/>
            <a:ext cx="0" cy="675210"/>
          </a:xfrm>
          <a:prstGeom prst="line">
            <a:avLst/>
          </a:prstGeom>
          <a:ln>
            <a:solidFill>
              <a:schemeClr val="accent2"/>
            </a:solidFill>
            <a:headEnd type="oval"/>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952076" y="4195288"/>
            <a:ext cx="573557" cy="0"/>
          </a:xfrm>
          <a:prstGeom prst="line">
            <a:avLst/>
          </a:prstGeom>
          <a:ln>
            <a:solidFill>
              <a:schemeClr val="accent2"/>
            </a:solidFill>
            <a:headEnd type="ova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35173439"/>
      </p:ext>
    </p:extLst>
  </p:cSld>
  <p:clrMapOvr>
    <a:masterClrMapping/>
  </p:clrMapOvr>
</p:sld>
</file>

<file path=ppt/theme/theme1.xml><?xml version="1.0" encoding="utf-8"?>
<a:theme xmlns:a="http://schemas.openxmlformats.org/drawingml/2006/main" name="Office Theme">
  <a:themeElements>
    <a:clrScheme name="Wolters Kluwer">
      <a:dk1>
        <a:srgbClr val="474747"/>
      </a:dk1>
      <a:lt1>
        <a:sysClr val="window" lastClr="FFFFFF"/>
      </a:lt1>
      <a:dk2>
        <a:srgbClr val="474747"/>
      </a:dk2>
      <a:lt2>
        <a:srgbClr val="EEECE1"/>
      </a:lt2>
      <a:accent1>
        <a:srgbClr val="007AC3"/>
      </a:accent1>
      <a:accent2>
        <a:srgbClr val="E5202E"/>
      </a:accent2>
      <a:accent3>
        <a:srgbClr val="85BC20"/>
      </a:accent3>
      <a:accent4>
        <a:srgbClr val="474747"/>
      </a:accent4>
      <a:accent5>
        <a:srgbClr val="2A2A86"/>
      </a:accent5>
      <a:accent6>
        <a:srgbClr val="EA8F00"/>
      </a:accent6>
      <a:hlink>
        <a:srgbClr val="009881"/>
      </a:hlink>
      <a:folHlink>
        <a:srgbClr val="940C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WK TAANA Standard Template 2018.pptx [Read-Only]" id="{4001A4E0-FD84-4FB3-BAE3-534E7326BFB6}" vid="{41D6B05E-6ECF-4054-8733-186CF5E477F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th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2018 WK TAANA Standard Template</Template>
  <TotalTime>2519</TotalTime>
  <Words>115</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Wingdings</vt:lpstr>
      <vt:lpstr>Office Theme</vt:lpstr>
      <vt:lpstr>Logging in to CCH Axcess Portal/Client Axcess</vt:lpstr>
    </vt:vector>
  </TitlesOfParts>
  <Company>Wolters Kluwer</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CCH Client Axcess</dc:title>
  <dc:creator>Hall, Aimee</dc:creator>
  <cp:lastModifiedBy>Hall, Aimee</cp:lastModifiedBy>
  <cp:revision>13</cp:revision>
  <cp:lastPrinted>2015-09-14T14:00:05Z</cp:lastPrinted>
  <dcterms:created xsi:type="dcterms:W3CDTF">2018-03-07T22:50:06Z</dcterms:created>
  <dcterms:modified xsi:type="dcterms:W3CDTF">2018-04-18T14:21:19Z</dcterms:modified>
</cp:coreProperties>
</file>